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2"/>
  </p:handoutMasterIdLst>
  <p:sldIdLst>
    <p:sldId id="289" r:id="rId2"/>
    <p:sldId id="286" r:id="rId3"/>
    <p:sldId id="290" r:id="rId4"/>
    <p:sldId id="296" r:id="rId5"/>
    <p:sldId id="288" r:id="rId6"/>
    <p:sldId id="298" r:id="rId7"/>
    <p:sldId id="299" r:id="rId8"/>
    <p:sldId id="300" r:id="rId9"/>
    <p:sldId id="301" r:id="rId10"/>
    <p:sldId id="297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66"/>
    <a:srgbClr val="CC00FF"/>
    <a:srgbClr val="FF00FF"/>
    <a:srgbClr val="00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0" y="4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2023/9/7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4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algn="ctr">
              <a:lnSpc>
                <a:spcPts val="2200"/>
              </a:lnSpc>
            </a:pP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略說宗教信仰（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四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4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—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宗教之類別（下）</a:t>
            </a:r>
            <a:endParaRPr kumimoji="0" lang="zh-TW" altLang="zh-TW" sz="44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4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2023/9/7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831040" y="967710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5800" spc="-5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成佛之道講</a:t>
            </a:r>
            <a:r>
              <a:rPr lang="zh-TW" altLang="en-US" sz="5800" spc="-10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座</a:t>
            </a:r>
            <a:r>
              <a:rPr lang="zh-TW" altLang="en-US" sz="4800" spc="-10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（</a:t>
            </a:r>
            <a:r>
              <a:rPr lang="zh-TW" altLang="en-US" sz="4800" spc="-5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一）</a:t>
            </a:r>
            <a:endParaRPr lang="zh-TW" altLang="en-US" sz="4800" spc="-500" dirty="0">
              <a:latin typeface="華康魏碑體 Std W7" pitchFamily="66" charset="-120"/>
              <a:ea typeface="華康魏碑體 Std W7" pitchFamily="66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683188" y="4224303"/>
            <a:ext cx="6691743" cy="100381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dirty="0">
                <a:solidFill>
                  <a:srgbClr val="002060"/>
                </a:solidFill>
                <a:ea typeface="華康魏碑體 Std W7" pitchFamily="66" charset="-120"/>
              </a:rPr>
              <a:t>宗教之類別（</a:t>
            </a:r>
            <a:r>
              <a:rPr lang="zh-TW" altLang="en-US" dirty="0">
                <a:solidFill>
                  <a:srgbClr val="002060"/>
                </a:solidFill>
                <a:ea typeface="華康魏碑體 Std W7" pitchFamily="66" charset="-120"/>
              </a:rPr>
              <a:t>下</a:t>
            </a:r>
            <a:r>
              <a:rPr lang="zh-TW" altLang="zh-TW" dirty="0">
                <a:solidFill>
                  <a:srgbClr val="002060"/>
                </a:solidFill>
                <a:ea typeface="華康魏碑體 Std W7" pitchFamily="66" charset="-120"/>
              </a:rPr>
              <a:t>）</a:t>
            </a:r>
            <a:endParaRPr lang="en-US" altLang="zh-TW" dirty="0">
              <a:solidFill>
                <a:srgbClr val="002060"/>
              </a:solidFill>
              <a:ea typeface="華康魏碑體 Std W7" pitchFamily="66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889146" y="3435766"/>
            <a:ext cx="2279827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000" dirty="0">
                <a:solidFill>
                  <a:srgbClr val="C00000"/>
                </a:solidFill>
                <a:latin typeface="華康仿宋體 Std W6" pitchFamily="18" charset="-120"/>
                <a:ea typeface="華康仿宋體 Std W6" pitchFamily="18" charset="-120"/>
              </a:rPr>
              <a:t>第 </a:t>
            </a:r>
            <a:r>
              <a:rPr lang="en-US" altLang="zh-TW" sz="4000" dirty="0">
                <a:solidFill>
                  <a:srgbClr val="C00000"/>
                </a:solidFill>
                <a:latin typeface="華康仿宋體 Std W6" pitchFamily="18" charset="-120"/>
                <a:ea typeface="華康仿宋體 Std W6" pitchFamily="18" charset="-120"/>
              </a:rPr>
              <a:t>4 </a:t>
            </a:r>
            <a:r>
              <a:rPr lang="zh-TW" altLang="en-US" sz="4000" dirty="0">
                <a:solidFill>
                  <a:srgbClr val="C00000"/>
                </a:solidFill>
                <a:latin typeface="華康仿宋體 Std W6" pitchFamily="18" charset="-120"/>
                <a:ea typeface="華康仿宋體 Std W6" pitchFamily="18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842834" y="2448346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spc="-500" dirty="0">
                <a:solidFill>
                  <a:srgbClr val="002060"/>
                </a:solidFill>
                <a:latin typeface="華康魏碑體 Std W7" pitchFamily="66" charset="-120"/>
                <a:ea typeface="華康魏碑體 Std W7" pitchFamily="66" charset="-120"/>
              </a:rPr>
              <a:t>性廣法師主講</a:t>
            </a:r>
            <a:endParaRPr lang="en-US" altLang="zh-TW" sz="4800" spc="-500" dirty="0">
              <a:solidFill>
                <a:srgbClr val="002060"/>
              </a:solidFill>
              <a:latin typeface="華康魏碑體 Std W7" pitchFamily="66" charset="-120"/>
              <a:ea typeface="華康魏碑體 Std W7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rPr>
              <a:t>）</a:t>
            </a:r>
            <a:endParaRPr lang="zh-TW" altLang="en-US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499792" y="2794822"/>
            <a:ext cx="7704856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r>
              <a:rPr lang="zh-TW" altLang="en-US" sz="5400" dirty="0">
                <a:solidFill>
                  <a:schemeClr val="tx1"/>
                </a:solidFill>
              </a:rPr>
              <a:t>略說宗教信仰</a:t>
            </a:r>
            <a:r>
              <a:rPr lang="zh-TW" altLang="zh-TW" sz="5400" dirty="0">
                <a:solidFill>
                  <a:schemeClr val="tx1"/>
                </a:solidFill>
              </a:rPr>
              <a:t>（</a:t>
            </a:r>
            <a:r>
              <a:rPr lang="zh-TW" altLang="en-US" sz="5400" dirty="0">
                <a:solidFill>
                  <a:schemeClr val="tx1"/>
                </a:solidFill>
              </a:rPr>
              <a:t>四</a:t>
            </a:r>
            <a:r>
              <a:rPr lang="zh-TW" altLang="zh-TW" sz="5400" dirty="0">
                <a:solidFill>
                  <a:schemeClr val="tx1"/>
                </a:solidFill>
              </a:rPr>
              <a:t>）</a:t>
            </a:r>
            <a:endParaRPr lang="en-US" altLang="zh-TW" sz="5400" dirty="0">
              <a:solidFill>
                <a:schemeClr val="tx1"/>
              </a:solidFill>
            </a:endParaRPr>
          </a:p>
          <a:p>
            <a:r>
              <a:rPr lang="zh-TW" altLang="zh-TW" sz="4400" dirty="0">
                <a:solidFill>
                  <a:schemeClr val="tx1"/>
                </a:solidFill>
              </a:rPr>
              <a:t>宗教之類別（</a:t>
            </a:r>
            <a:r>
              <a:rPr lang="zh-TW" altLang="en-US" sz="4400" dirty="0">
                <a:solidFill>
                  <a:schemeClr val="tx1"/>
                </a:solidFill>
              </a:rPr>
              <a:t>下</a:t>
            </a:r>
            <a:r>
              <a:rPr lang="zh-TW" altLang="zh-TW" sz="4400" dirty="0">
                <a:solidFill>
                  <a:schemeClr val="tx1"/>
                </a:solidFill>
              </a:rPr>
              <a:t>）</a:t>
            </a:r>
            <a:endParaRPr lang="en-US" altLang="zh-TW" sz="4400" dirty="0">
              <a:solidFill>
                <a:schemeClr val="tx1"/>
              </a:solidFill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704856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7C76D3A-4E93-4FAC-6FBF-A2CA74FE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36" y="716689"/>
            <a:ext cx="9020312" cy="560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3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圖片 131">
            <a:extLst>
              <a:ext uri="{FF2B5EF4-FFF2-40B4-BE49-F238E27FC236}">
                <a16:creationId xmlns:a16="http://schemas.microsoft.com/office/drawing/2014/main" id="{7D03ED4F-8264-B93F-77DA-D22C20B87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362" y="3711268"/>
            <a:ext cx="6565714" cy="1886896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953975D-BFC2-BD1F-BE62-0FF82031BBAE}"/>
              </a:ext>
            </a:extLst>
          </p:cNvPr>
          <p:cNvSpPr txBox="1"/>
          <p:nvPr/>
        </p:nvSpPr>
        <p:spPr>
          <a:xfrm>
            <a:off x="5211097" y="196644"/>
            <a:ext cx="6902245" cy="140601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algn="ctr">
              <a:lnSpc>
                <a:spcPts val="2200"/>
              </a:lnSpc>
            </a:pP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略說宗教信仰（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四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40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  <a:p>
            <a:pPr algn="ctr">
              <a:lnSpc>
                <a:spcPts val="2200"/>
              </a:lnSpc>
            </a:pPr>
            <a:endParaRPr lang="en-US" altLang="zh-TW" sz="4000" dirty="0">
              <a:solidFill>
                <a:srgbClr val="C00000"/>
              </a:solidFill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  <a:p>
            <a:pPr algn="ctr">
              <a:lnSpc>
                <a:spcPts val="2200"/>
              </a:lnSpc>
            </a:pPr>
            <a:r>
              <a:rPr kumimoji="0" lang="zh-TW" altLang="zh-TW" sz="4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—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宗教之類別（下）</a:t>
            </a:r>
            <a:endParaRPr kumimoji="0" lang="zh-TW" altLang="zh-TW" sz="44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B786E852-35A7-E376-82B9-7DA5210B1223}"/>
              </a:ext>
            </a:extLst>
          </p:cNvPr>
          <p:cNvGrpSpPr/>
          <p:nvPr/>
        </p:nvGrpSpPr>
        <p:grpSpPr>
          <a:xfrm>
            <a:off x="339670" y="80946"/>
            <a:ext cx="4786675" cy="6595158"/>
            <a:chOff x="339670" y="80946"/>
            <a:chExt cx="4786675" cy="6595158"/>
          </a:xfrm>
        </p:grpSpPr>
        <p:grpSp>
          <p:nvGrpSpPr>
            <p:cNvPr id="134" name="群組 133">
              <a:extLst>
                <a:ext uri="{FF2B5EF4-FFF2-40B4-BE49-F238E27FC236}">
                  <a16:creationId xmlns:a16="http://schemas.microsoft.com/office/drawing/2014/main" id="{3F8B6258-8B36-B996-ADA5-B3BFA547EBEA}"/>
                </a:ext>
              </a:extLst>
            </p:cNvPr>
            <p:cNvGrpSpPr/>
            <p:nvPr/>
          </p:nvGrpSpPr>
          <p:grpSpPr>
            <a:xfrm>
              <a:off x="339670" y="80946"/>
              <a:ext cx="4786675" cy="6595158"/>
              <a:chOff x="339670" y="110442"/>
              <a:chExt cx="4786675" cy="6595158"/>
            </a:xfrm>
          </p:grpSpPr>
          <p:grpSp>
            <p:nvGrpSpPr>
              <p:cNvPr id="122" name="群組 121">
                <a:extLst>
                  <a:ext uri="{FF2B5EF4-FFF2-40B4-BE49-F238E27FC236}">
                    <a16:creationId xmlns:a16="http://schemas.microsoft.com/office/drawing/2014/main" id="{D7DE0A44-0EFC-1A0D-C585-D5ABF42BFFB5}"/>
                  </a:ext>
                </a:extLst>
              </p:cNvPr>
              <p:cNvGrpSpPr/>
              <p:nvPr/>
            </p:nvGrpSpPr>
            <p:grpSpPr>
              <a:xfrm>
                <a:off x="339670" y="110442"/>
                <a:ext cx="4786675" cy="6595156"/>
                <a:chOff x="1018097" y="110442"/>
                <a:chExt cx="4786675" cy="6595156"/>
              </a:xfrm>
            </p:grpSpPr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416548DD-738E-1162-840B-A002754673B3}"/>
                    </a:ext>
                  </a:extLst>
                </p:cNvPr>
                <p:cNvSpPr txBox="1"/>
                <p:nvPr/>
              </p:nvSpPr>
              <p:spPr>
                <a:xfrm>
                  <a:off x="1579590" y="1347019"/>
                  <a:ext cx="2473939" cy="185829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none" rtlCol="0" anchor="ctr" anchorCtr="0">
                  <a:noAutofit/>
                </a:bodyPr>
                <a:lstStyle/>
                <a:p>
                  <a:r>
                    <a:rPr lang="zh-TW" altLang="en-US" b="1" i="0" dirty="0">
                      <a:effectLst/>
                      <a:latin typeface="Open Sans" panose="020B0606030504020204" pitchFamily="34" charset="0"/>
                    </a:rPr>
                    <a:t>色</a:t>
                  </a:r>
                  <a:endParaRPr lang="en-US" altLang="zh-TW" b="1" i="0" dirty="0">
                    <a:effectLst/>
                    <a:latin typeface="Open Sans" panose="020B0606030504020204" pitchFamily="34" charset="0"/>
                  </a:endParaRPr>
                </a:p>
                <a:p>
                  <a:endParaRPr lang="en-US" altLang="zh-TW" b="1" i="0" dirty="0">
                    <a:effectLst/>
                    <a:latin typeface="Open Sans" panose="020B0606030504020204" pitchFamily="34" charset="0"/>
                  </a:endParaRPr>
                </a:p>
                <a:p>
                  <a:r>
                    <a:rPr lang="zh-TW" altLang="en-US" b="1" i="0" dirty="0">
                      <a:effectLst/>
                      <a:latin typeface="Open Sans" panose="020B0606030504020204" pitchFamily="34" charset="0"/>
                    </a:rPr>
                    <a:t>界</a:t>
                  </a:r>
                  <a:endParaRPr lang="zh-TW" altLang="en-US" b="1" dirty="0"/>
                </a:p>
              </p:txBody>
            </p:sp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90CEAF37-8F95-FE66-7441-9C513E337A91}"/>
                    </a:ext>
                  </a:extLst>
                </p:cNvPr>
                <p:cNvSpPr txBox="1"/>
                <p:nvPr/>
              </p:nvSpPr>
              <p:spPr>
                <a:xfrm>
                  <a:off x="1579590" y="3202378"/>
                  <a:ext cx="2473938" cy="350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none" rtlCol="0" anchor="ctr" anchorCtr="0">
                  <a:noAutofit/>
                </a:bodyPr>
                <a:lstStyle/>
                <a:p>
                  <a:r>
                    <a:rPr lang="zh-TW" altLang="en-US" b="1" i="0" dirty="0">
                      <a:effectLst/>
                      <a:latin typeface="Open Sans" panose="020B0606030504020204" pitchFamily="34" charset="0"/>
                    </a:rPr>
                    <a:t>欲</a:t>
                  </a:r>
                  <a:endParaRPr lang="en-US" altLang="zh-TW" b="1" i="0" dirty="0">
                    <a:effectLst/>
                    <a:latin typeface="Open Sans" panose="020B0606030504020204" pitchFamily="34" charset="0"/>
                  </a:endParaRPr>
                </a:p>
                <a:p>
                  <a:endParaRPr lang="en-US" altLang="zh-TW" b="1" i="0" dirty="0">
                    <a:effectLst/>
                    <a:latin typeface="Open Sans" panose="020B0606030504020204" pitchFamily="34" charset="0"/>
                  </a:endParaRPr>
                </a:p>
                <a:p>
                  <a:r>
                    <a:rPr lang="zh-TW" altLang="en-US" b="1" i="0" dirty="0">
                      <a:effectLst/>
                      <a:latin typeface="Open Sans" panose="020B0606030504020204" pitchFamily="34" charset="0"/>
                    </a:rPr>
                    <a:t>界</a:t>
                  </a:r>
                  <a:endParaRPr lang="zh-TW" altLang="en-US" b="1" dirty="0"/>
                </a:p>
              </p:txBody>
            </p:sp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2DF2083B-9F46-E2A6-DDD8-ACA171921ED0}"/>
                    </a:ext>
                  </a:extLst>
                </p:cNvPr>
                <p:cNvSpPr txBox="1"/>
                <p:nvPr/>
              </p:nvSpPr>
              <p:spPr>
                <a:xfrm>
                  <a:off x="1579590" y="110442"/>
                  <a:ext cx="2473939" cy="123657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none" rtlCol="0" anchor="ctr" anchorCtr="0">
                  <a:noAutofit/>
                </a:bodyPr>
                <a:lstStyle/>
                <a:p>
                  <a:r>
                    <a:rPr lang="zh-TW" altLang="en-US" b="1" i="0" dirty="0">
                      <a:effectLst/>
                      <a:latin typeface="Open Sans" panose="020B0606030504020204" pitchFamily="34" charset="0"/>
                    </a:rPr>
                    <a:t>無</a:t>
                  </a:r>
                  <a:endParaRPr lang="en-US" altLang="zh-TW" b="1" i="0" dirty="0">
                    <a:effectLst/>
                    <a:latin typeface="Open Sans" panose="020B0606030504020204" pitchFamily="34" charset="0"/>
                  </a:endParaRPr>
                </a:p>
                <a:p>
                  <a:r>
                    <a:rPr lang="zh-TW" altLang="en-US" b="1" i="0" dirty="0">
                      <a:effectLst/>
                      <a:latin typeface="Open Sans" panose="020B0606030504020204" pitchFamily="34" charset="0"/>
                    </a:rPr>
                    <a:t>色</a:t>
                  </a:r>
                  <a:endParaRPr lang="en-US" altLang="zh-TW" b="1" i="0" dirty="0">
                    <a:effectLst/>
                    <a:latin typeface="Open Sans" panose="020B0606030504020204" pitchFamily="34" charset="0"/>
                  </a:endParaRPr>
                </a:p>
                <a:p>
                  <a:r>
                    <a:rPr lang="zh-TW" altLang="en-US" b="1" i="0" dirty="0">
                      <a:effectLst/>
                      <a:latin typeface="Open Sans" panose="020B0606030504020204" pitchFamily="34" charset="0"/>
                    </a:rPr>
                    <a:t>界</a:t>
                  </a:r>
                  <a:endParaRPr lang="zh-TW" altLang="en-US" b="1" dirty="0"/>
                </a:p>
              </p:txBody>
            </p:sp>
            <p:grpSp>
              <p:nvGrpSpPr>
                <p:cNvPr id="86" name="群組 85">
                  <a:extLst>
                    <a:ext uri="{FF2B5EF4-FFF2-40B4-BE49-F238E27FC236}">
                      <a16:creationId xmlns:a16="http://schemas.microsoft.com/office/drawing/2014/main" id="{F49366D3-80DF-6922-7882-59E240F8AF05}"/>
                    </a:ext>
                  </a:extLst>
                </p:cNvPr>
                <p:cNvGrpSpPr/>
                <p:nvPr/>
              </p:nvGrpSpPr>
              <p:grpSpPr>
                <a:xfrm>
                  <a:off x="2020301" y="1376512"/>
                  <a:ext cx="2050700" cy="1816229"/>
                  <a:chOff x="1896472" y="1639785"/>
                  <a:chExt cx="1905181" cy="1820580"/>
                </a:xfrm>
              </p:grpSpPr>
              <p:grpSp>
                <p:nvGrpSpPr>
                  <p:cNvPr id="82" name="群組 81">
                    <a:extLst>
                      <a:ext uri="{FF2B5EF4-FFF2-40B4-BE49-F238E27FC236}">
                        <a16:creationId xmlns:a16="http://schemas.microsoft.com/office/drawing/2014/main" id="{7FE3768A-F820-14A4-E798-7D99318C6B5F}"/>
                      </a:ext>
                    </a:extLst>
                  </p:cNvPr>
                  <p:cNvGrpSpPr/>
                  <p:nvPr/>
                </p:nvGrpSpPr>
                <p:grpSpPr>
                  <a:xfrm>
                    <a:off x="1896472" y="1639785"/>
                    <a:ext cx="1905181" cy="916086"/>
                    <a:chOff x="1896472" y="1639785"/>
                    <a:chExt cx="1905181" cy="916086"/>
                  </a:xfrm>
                </p:grpSpPr>
                <p:sp>
                  <p:nvSpPr>
                    <p:cNvPr id="21" name="文字方塊 20">
                      <a:extLst>
                        <a:ext uri="{FF2B5EF4-FFF2-40B4-BE49-F238E27FC236}">
                          <a16:creationId xmlns:a16="http://schemas.microsoft.com/office/drawing/2014/main" id="{9E42371D-6E57-E72B-DA71-F061FD2A58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6472" y="2216506"/>
                      <a:ext cx="1905181" cy="339365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zh-TW" altLang="en-US" sz="1600" b="1" i="0" dirty="0">
                          <a:effectLst/>
                          <a:latin typeface="Arial" panose="020B0604020202020204" pitchFamily="34" charset="0"/>
                        </a:rPr>
                        <a:t>二禅天</a:t>
                      </a:r>
                      <a:endParaRPr lang="zh-TW" altLang="en-US" sz="1600" b="1" dirty="0"/>
                    </a:p>
                  </p:txBody>
                </p:sp>
                <p:sp>
                  <p:nvSpPr>
                    <p:cNvPr id="22" name="文字方塊 21">
                      <a:extLst>
                        <a:ext uri="{FF2B5EF4-FFF2-40B4-BE49-F238E27FC236}">
                          <a16:creationId xmlns:a16="http://schemas.microsoft.com/office/drawing/2014/main" id="{50CEE1C5-7FDE-40B4-FE93-10E1D08A83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6472" y="1639785"/>
                      <a:ext cx="1905181" cy="339365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zh-TW" altLang="en-US" sz="1600" b="1" i="0" dirty="0">
                          <a:effectLst/>
                          <a:latin typeface="Arial" panose="020B0604020202020204" pitchFamily="34" charset="0"/>
                        </a:rPr>
                        <a:t>四禅天</a:t>
                      </a:r>
                      <a:endParaRPr lang="zh-TW" altLang="en-US" sz="1600" b="1" dirty="0"/>
                    </a:p>
                  </p:txBody>
                </p:sp>
                <p:sp>
                  <p:nvSpPr>
                    <p:cNvPr id="23" name="文字方塊 22">
                      <a:extLst>
                        <a:ext uri="{FF2B5EF4-FFF2-40B4-BE49-F238E27FC236}">
                          <a16:creationId xmlns:a16="http://schemas.microsoft.com/office/drawing/2014/main" id="{3BDFE460-CF3D-A820-B3E8-6C5A660A0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6472" y="1928147"/>
                      <a:ext cx="1905181" cy="339365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zh-TW" altLang="en-US" sz="1600" b="1" i="0" dirty="0">
                          <a:effectLst/>
                          <a:latin typeface="Arial" panose="020B0604020202020204" pitchFamily="34" charset="0"/>
                        </a:rPr>
                        <a:t>三禅天</a:t>
                      </a:r>
                      <a:endParaRPr lang="zh-TW" altLang="en-US" sz="1600" b="1" dirty="0"/>
                    </a:p>
                  </p:txBody>
                </p:sp>
              </p:grpSp>
              <p:grpSp>
                <p:nvGrpSpPr>
                  <p:cNvPr id="83" name="群組 82">
                    <a:extLst>
                      <a:ext uri="{FF2B5EF4-FFF2-40B4-BE49-F238E27FC236}">
                        <a16:creationId xmlns:a16="http://schemas.microsoft.com/office/drawing/2014/main" id="{E9E11891-CC86-2C28-63D6-CB0829303E9E}"/>
                      </a:ext>
                    </a:extLst>
                  </p:cNvPr>
                  <p:cNvGrpSpPr/>
                  <p:nvPr/>
                </p:nvGrpSpPr>
                <p:grpSpPr>
                  <a:xfrm>
                    <a:off x="1896472" y="2544283"/>
                    <a:ext cx="1905181" cy="916082"/>
                    <a:chOff x="1896472" y="2544283"/>
                    <a:chExt cx="1905181" cy="916082"/>
                  </a:xfrm>
                </p:grpSpPr>
                <p:sp>
                  <p:nvSpPr>
                    <p:cNvPr id="8" name="文字方塊 7">
                      <a:extLst>
                        <a:ext uri="{FF2B5EF4-FFF2-40B4-BE49-F238E27FC236}">
                          <a16:creationId xmlns:a16="http://schemas.microsoft.com/office/drawing/2014/main" id="{A49F51E1-2B63-C0FB-513D-DB6C02BCC9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6472" y="3121000"/>
                      <a:ext cx="1905181" cy="339365"/>
                    </a:xfrm>
                    <a:prstGeom prst="rect">
                      <a:avLst/>
                    </a:prstGeom>
                    <a:solidFill>
                      <a:srgbClr val="FFFFDD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zh-TW" altLang="en-US" sz="1600" b="1" i="0" dirty="0">
                          <a:effectLst/>
                          <a:latin typeface="Arial" panose="020B0604020202020204" pitchFamily="34" charset="0"/>
                        </a:rPr>
                        <a:t>梵眾天</a:t>
                      </a:r>
                      <a:endParaRPr lang="zh-TW" altLang="en-US" sz="1600" b="1" dirty="0"/>
                    </a:p>
                  </p:txBody>
                </p:sp>
                <p:sp>
                  <p:nvSpPr>
                    <p:cNvPr id="18" name="文字方塊 17">
                      <a:extLst>
                        <a:ext uri="{FF2B5EF4-FFF2-40B4-BE49-F238E27FC236}">
                          <a16:creationId xmlns:a16="http://schemas.microsoft.com/office/drawing/2014/main" id="{E97B324E-EC25-ABD6-F62D-42653094D1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6472" y="2544283"/>
                      <a:ext cx="1905181" cy="339365"/>
                    </a:xfrm>
                    <a:prstGeom prst="rect">
                      <a:avLst/>
                    </a:prstGeom>
                    <a:solidFill>
                      <a:srgbClr val="FFFFDD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zh-TW" altLang="en-US" sz="1600" b="1" i="0" dirty="0">
                          <a:effectLst/>
                          <a:latin typeface="Arial" panose="020B0604020202020204" pitchFamily="34" charset="0"/>
                        </a:rPr>
                        <a:t>大梵天</a:t>
                      </a:r>
                      <a:endParaRPr lang="zh-TW" altLang="en-US" sz="1600" b="1" dirty="0"/>
                    </a:p>
                  </p:txBody>
                </p:sp>
                <p:sp>
                  <p:nvSpPr>
                    <p:cNvPr id="19" name="文字方塊 18">
                      <a:extLst>
                        <a:ext uri="{FF2B5EF4-FFF2-40B4-BE49-F238E27FC236}">
                          <a16:creationId xmlns:a16="http://schemas.microsoft.com/office/drawing/2014/main" id="{9BE298D1-8804-14A7-AB22-2C84F4693B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6472" y="2832641"/>
                      <a:ext cx="1905181" cy="339365"/>
                    </a:xfrm>
                    <a:prstGeom prst="rect">
                      <a:avLst/>
                    </a:prstGeom>
                    <a:solidFill>
                      <a:srgbClr val="FFFFDD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zh-TW" altLang="en-US" sz="1600" b="1" i="0" dirty="0">
                          <a:effectLst/>
                          <a:latin typeface="Arial" panose="020B0604020202020204" pitchFamily="34" charset="0"/>
                        </a:rPr>
                        <a:t>梵輔天</a:t>
                      </a:r>
                      <a:endParaRPr lang="zh-TW" altLang="en-US" sz="1600" b="1" dirty="0"/>
                    </a:p>
                  </p:txBody>
                </p:sp>
                <p:sp>
                  <p:nvSpPr>
                    <p:cNvPr id="76" name="文字方塊 75">
                      <a:extLst>
                        <a:ext uri="{FF2B5EF4-FFF2-40B4-BE49-F238E27FC236}">
                          <a16:creationId xmlns:a16="http://schemas.microsoft.com/office/drawing/2014/main" id="{1A1F738B-5037-E4D6-3264-0A146D7C23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71893" y="2674374"/>
                      <a:ext cx="400110" cy="647576"/>
                    </a:xfrm>
                    <a:prstGeom prst="rect">
                      <a:avLst/>
                    </a:prstGeom>
                    <a:solidFill>
                      <a:srgbClr val="FFFFDD"/>
                    </a:solidFill>
                  </p:spPr>
                  <p:txBody>
                    <a:bodyPr wrap="square" anchor="ctr" anchorCtr="0">
                      <a:noAutofit/>
                    </a:bodyPr>
                    <a:lstStyle>
                      <a:defPPr>
                        <a:defRPr lang="zh-TW"/>
                      </a:defPPr>
                      <a:lvl1pPr>
                        <a:defRPr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defRPr>
                      </a:lvl1pPr>
                    </a:lstStyle>
                    <a:p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en-US" altLang="zh-TW" sz="16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altLang="zh-TW" sz="16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初</a:t>
                      </a:r>
                      <a:endParaRPr lang="en-US" altLang="zh-TW" sz="16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禪</a:t>
                      </a:r>
                      <a:endParaRPr lang="en-US" altLang="zh-TW" sz="16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altLang="zh-TW" sz="16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altLang="zh-TW" sz="16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81" name="群組 80">
                  <a:extLst>
                    <a:ext uri="{FF2B5EF4-FFF2-40B4-BE49-F238E27FC236}">
                      <a16:creationId xmlns:a16="http://schemas.microsoft.com/office/drawing/2014/main" id="{AE77F4C3-0CAF-1AD0-32B3-EDF111F22E6A}"/>
                    </a:ext>
                  </a:extLst>
                </p:cNvPr>
                <p:cNvGrpSpPr/>
                <p:nvPr/>
              </p:nvGrpSpPr>
              <p:grpSpPr>
                <a:xfrm>
                  <a:off x="2013408" y="137652"/>
                  <a:ext cx="2096476" cy="1194319"/>
                  <a:chOff x="1890068" y="537155"/>
                  <a:chExt cx="1905184" cy="1156985"/>
                </a:xfrm>
              </p:grpSpPr>
              <p:grpSp>
                <p:nvGrpSpPr>
                  <p:cNvPr id="73" name="群組 72">
                    <a:extLst>
                      <a:ext uri="{FF2B5EF4-FFF2-40B4-BE49-F238E27FC236}">
                        <a16:creationId xmlns:a16="http://schemas.microsoft.com/office/drawing/2014/main" id="{7B944F92-515B-AA05-0235-D2B62E8B93E8}"/>
                      </a:ext>
                    </a:extLst>
                  </p:cNvPr>
                  <p:cNvGrpSpPr/>
                  <p:nvPr/>
                </p:nvGrpSpPr>
                <p:grpSpPr>
                  <a:xfrm>
                    <a:off x="1890068" y="537155"/>
                    <a:ext cx="1905184" cy="1156985"/>
                    <a:chOff x="1899900" y="537155"/>
                    <a:chExt cx="1905184" cy="1156985"/>
                  </a:xfrm>
                </p:grpSpPr>
                <p:sp>
                  <p:nvSpPr>
                    <p:cNvPr id="13" name="文字方塊 12">
                      <a:extLst>
                        <a:ext uri="{FF2B5EF4-FFF2-40B4-BE49-F238E27FC236}">
                          <a16:creationId xmlns:a16="http://schemas.microsoft.com/office/drawing/2014/main" id="{062D1988-2936-49E5-04BE-D66C5FF1F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9900" y="1366169"/>
                      <a:ext cx="1905182" cy="327971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zh-TW" altLang="en-US" sz="1600" b="1" i="0" dirty="0">
                          <a:effectLst/>
                          <a:latin typeface="Arial" panose="020B0604020202020204" pitchFamily="34" charset="0"/>
                        </a:rPr>
                        <a:t>空無邊處天</a:t>
                      </a:r>
                      <a:endParaRPr lang="zh-TW" altLang="en-US" sz="1600" b="1" dirty="0"/>
                    </a:p>
                  </p:txBody>
                </p:sp>
                <p:sp>
                  <p:nvSpPr>
                    <p:cNvPr id="14" name="文字方塊 13">
                      <a:extLst>
                        <a:ext uri="{FF2B5EF4-FFF2-40B4-BE49-F238E27FC236}">
                          <a16:creationId xmlns:a16="http://schemas.microsoft.com/office/drawing/2014/main" id="{A68E16C8-00CA-856F-3DE2-444AC8E12F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9900" y="537155"/>
                      <a:ext cx="1905184" cy="327971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zh-TW" altLang="en-US" sz="1600" b="1" i="0" dirty="0">
                          <a:effectLst/>
                          <a:latin typeface="Arial" panose="020B0604020202020204" pitchFamily="34" charset="0"/>
                        </a:rPr>
                        <a:t>非想非非想處天</a:t>
                      </a:r>
                      <a:endParaRPr lang="zh-TW" altLang="en-US" sz="1600" b="1" dirty="0"/>
                    </a:p>
                  </p:txBody>
                </p:sp>
                <p:sp>
                  <p:nvSpPr>
                    <p:cNvPr id="15" name="文字方塊 14">
                      <a:extLst>
                        <a:ext uri="{FF2B5EF4-FFF2-40B4-BE49-F238E27FC236}">
                          <a16:creationId xmlns:a16="http://schemas.microsoft.com/office/drawing/2014/main" id="{5B9B0CA1-CCD5-512B-C0C4-5C2C7D6F84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9900" y="818862"/>
                      <a:ext cx="1905182" cy="327971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zh-TW" altLang="en-US" sz="1600" b="1" i="0" dirty="0">
                          <a:effectLst/>
                          <a:latin typeface="Arial" panose="020B0604020202020204" pitchFamily="34" charset="0"/>
                        </a:rPr>
                        <a:t>無所有處天</a:t>
                      </a:r>
                      <a:endParaRPr lang="zh-TW" altLang="en-US" sz="1600" b="1" dirty="0"/>
                    </a:p>
                  </p:txBody>
                </p:sp>
                <p:sp>
                  <p:nvSpPr>
                    <p:cNvPr id="16" name="文字方塊 15">
                      <a:extLst>
                        <a:ext uri="{FF2B5EF4-FFF2-40B4-BE49-F238E27FC236}">
                          <a16:creationId xmlns:a16="http://schemas.microsoft.com/office/drawing/2014/main" id="{F53DE8B4-6ED8-02D8-2CB3-C13E1C0A08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9900" y="1100569"/>
                      <a:ext cx="1905182" cy="327971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zh-TW" altLang="en-US" sz="1600" b="1" i="0" dirty="0">
                          <a:effectLst/>
                          <a:latin typeface="Arial" panose="020B0604020202020204" pitchFamily="34" charset="0"/>
                        </a:rPr>
                        <a:t>識無邊處天</a:t>
                      </a:r>
                      <a:endParaRPr lang="zh-TW" altLang="en-US" sz="1600" b="1" dirty="0"/>
                    </a:p>
                  </p:txBody>
                </p:sp>
              </p:grpSp>
              <p:sp>
                <p:nvSpPr>
                  <p:cNvPr id="77" name="文字方塊 76">
                    <a:extLst>
                      <a:ext uri="{FF2B5EF4-FFF2-40B4-BE49-F238E27FC236}">
                        <a16:creationId xmlns:a16="http://schemas.microsoft.com/office/drawing/2014/main" id="{C27F746C-A77A-C055-5DDF-448220FCC040}"/>
                      </a:ext>
                    </a:extLst>
                  </p:cNvPr>
                  <p:cNvSpPr txBox="1"/>
                  <p:nvPr/>
                </p:nvSpPr>
                <p:spPr>
                  <a:xfrm>
                    <a:off x="3371893" y="550607"/>
                    <a:ext cx="400110" cy="1026117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</p:spPr>
                <p:txBody>
                  <a:bodyPr wrap="square" anchor="ctr" anchorCtr="0">
                    <a:noAutofit/>
                  </a:bodyPr>
                  <a:lstStyle>
                    <a:defPPr>
                      <a:defRPr lang="zh-TW"/>
                    </a:defPPr>
                    <a:lvl1pPr>
                      <a:defRPr sz="14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defRPr>
                    </a:lvl1pPr>
                  </a:lstStyle>
                  <a:p>
                    <a:r>
                      <a:rPr lang="zh-TW" altLang="en-US" sz="1600" b="1" dirty="0">
                        <a:solidFill>
                          <a:schemeClr val="tx1"/>
                        </a:solidFill>
                      </a:rPr>
                      <a:t>  </a:t>
                    </a:r>
                    <a:endParaRPr lang="en-US" altLang="zh-TW" sz="1600" b="1" dirty="0">
                      <a:solidFill>
                        <a:schemeClr val="tx1"/>
                      </a:solidFill>
                    </a:endParaRPr>
                  </a:p>
                  <a:p>
                    <a:endParaRPr lang="en-US" altLang="zh-TW" sz="16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zh-TW" altLang="en-US" sz="1600" b="1" dirty="0">
                        <a:solidFill>
                          <a:schemeClr val="tx1"/>
                        </a:solidFill>
                      </a:rPr>
                      <a:t>四</a:t>
                    </a:r>
                    <a:endParaRPr lang="en-US" altLang="zh-TW" sz="16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zh-TW" altLang="en-US" sz="1600" b="1" dirty="0">
                        <a:solidFill>
                          <a:schemeClr val="tx1"/>
                        </a:solidFill>
                      </a:rPr>
                      <a:t>空</a:t>
                    </a:r>
                    <a:endParaRPr lang="en-US" altLang="zh-TW" sz="16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zh-TW" altLang="en-US" sz="1600" b="1" dirty="0">
                        <a:solidFill>
                          <a:schemeClr val="tx1"/>
                        </a:solidFill>
                      </a:rPr>
                      <a:t>天</a:t>
                    </a:r>
                    <a:endParaRPr lang="en-US" altLang="zh-TW" sz="1600" b="1" dirty="0">
                      <a:solidFill>
                        <a:schemeClr val="tx1"/>
                      </a:solidFill>
                    </a:endParaRPr>
                  </a:p>
                  <a:p>
                    <a:endParaRPr lang="en-US" altLang="zh-TW" sz="1600" b="1" dirty="0">
                      <a:solidFill>
                        <a:schemeClr val="tx1"/>
                      </a:solidFill>
                    </a:endParaRPr>
                  </a:p>
                  <a:p>
                    <a:endParaRPr lang="en-US" altLang="zh-TW" sz="16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7" name="群組 46">
                  <a:extLst>
                    <a:ext uri="{FF2B5EF4-FFF2-40B4-BE49-F238E27FC236}">
                      <a16:creationId xmlns:a16="http://schemas.microsoft.com/office/drawing/2014/main" id="{A3C93C9D-8949-ED65-1CB5-17BE4EBE772E}"/>
                    </a:ext>
                  </a:extLst>
                </p:cNvPr>
                <p:cNvGrpSpPr/>
                <p:nvPr/>
              </p:nvGrpSpPr>
              <p:grpSpPr>
                <a:xfrm>
                  <a:off x="2005543" y="5106871"/>
                  <a:ext cx="2045347" cy="1595190"/>
                  <a:chOff x="3400597" y="3473397"/>
                  <a:chExt cx="1539932" cy="1472627"/>
                </a:xfrm>
                <a:solidFill>
                  <a:schemeClr val="accent4">
                    <a:lumMod val="20000"/>
                    <a:lumOff val="80000"/>
                  </a:schemeClr>
                </a:solidFill>
              </p:grpSpPr>
              <p:sp>
                <p:nvSpPr>
                  <p:cNvPr id="45" name="文字方塊 44">
                    <a:extLst>
                      <a:ext uri="{FF2B5EF4-FFF2-40B4-BE49-F238E27FC236}">
                        <a16:creationId xmlns:a16="http://schemas.microsoft.com/office/drawing/2014/main" id="{BF9EAF30-2DFF-0C9B-C90F-D55B962A5D1F}"/>
                      </a:ext>
                    </a:extLst>
                  </p:cNvPr>
                  <p:cNvSpPr txBox="1"/>
                  <p:nvPr/>
                </p:nvSpPr>
                <p:spPr>
                  <a:xfrm>
                    <a:off x="3400597" y="4343460"/>
                    <a:ext cx="1539932" cy="312542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TW" altLang="en-US" sz="1600" b="1" i="0" dirty="0">
                        <a:effectLst/>
                        <a:latin typeface="Open Sans" panose="020B0606030504020204" pitchFamily="34" charset="0"/>
                      </a:rPr>
                      <a:t>畜生道</a:t>
                    </a:r>
                    <a:endParaRPr lang="zh-TW" altLang="en-US" sz="1600" b="1" dirty="0"/>
                  </a:p>
                </p:txBody>
              </p:sp>
              <p:sp>
                <p:nvSpPr>
                  <p:cNvPr id="46" name="文字方塊 45">
                    <a:extLst>
                      <a:ext uri="{FF2B5EF4-FFF2-40B4-BE49-F238E27FC236}">
                        <a16:creationId xmlns:a16="http://schemas.microsoft.com/office/drawing/2014/main" id="{89EEE855-84CF-F330-7A47-7A520119404E}"/>
                      </a:ext>
                    </a:extLst>
                  </p:cNvPr>
                  <p:cNvSpPr txBox="1"/>
                  <p:nvPr/>
                </p:nvSpPr>
                <p:spPr>
                  <a:xfrm>
                    <a:off x="3400597" y="4633482"/>
                    <a:ext cx="1539932" cy="312542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TW" altLang="en-US" sz="1600" b="1" dirty="0">
                        <a:latin typeface="Arial" panose="020B0604020202020204" pitchFamily="34" charset="0"/>
                      </a:rPr>
                      <a:t>地獄道</a:t>
                    </a:r>
                    <a:endParaRPr lang="zh-TW" altLang="en-US" sz="1600" b="1" dirty="0"/>
                  </a:p>
                </p:txBody>
              </p:sp>
              <p:sp>
                <p:nvSpPr>
                  <p:cNvPr id="41" name="文字方塊 40">
                    <a:extLst>
                      <a:ext uri="{FF2B5EF4-FFF2-40B4-BE49-F238E27FC236}">
                        <a16:creationId xmlns:a16="http://schemas.microsoft.com/office/drawing/2014/main" id="{472367DB-319A-6808-2B2D-1A3275AB928F}"/>
                      </a:ext>
                    </a:extLst>
                  </p:cNvPr>
                  <p:cNvSpPr txBox="1"/>
                  <p:nvPr/>
                </p:nvSpPr>
                <p:spPr>
                  <a:xfrm>
                    <a:off x="3400597" y="4053439"/>
                    <a:ext cx="1539932" cy="312542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TW" altLang="en-US" sz="1600" b="1" i="0">
                        <a:effectLst/>
                        <a:latin typeface="Open Sans" panose="020B0606030504020204" pitchFamily="34" charset="0"/>
                      </a:rPr>
                      <a:t>餓鬼</a:t>
                    </a:r>
                    <a:r>
                      <a:rPr lang="zh-TW" altLang="en-US" sz="1600" b="1" i="0" dirty="0">
                        <a:effectLst/>
                        <a:latin typeface="Open Sans" panose="020B0606030504020204" pitchFamily="34" charset="0"/>
                      </a:rPr>
                      <a:t>道</a:t>
                    </a:r>
                    <a:endParaRPr lang="zh-TW" altLang="en-US" sz="1600" b="1" dirty="0"/>
                  </a:p>
                </p:txBody>
              </p:sp>
              <p:sp>
                <p:nvSpPr>
                  <p:cNvPr id="42" name="文字方塊 41">
                    <a:extLst>
                      <a:ext uri="{FF2B5EF4-FFF2-40B4-BE49-F238E27FC236}">
                        <a16:creationId xmlns:a16="http://schemas.microsoft.com/office/drawing/2014/main" id="{ED63C18A-826C-71C3-8FFD-5A1B648E0AE4}"/>
                      </a:ext>
                    </a:extLst>
                  </p:cNvPr>
                  <p:cNvSpPr txBox="1"/>
                  <p:nvPr/>
                </p:nvSpPr>
                <p:spPr>
                  <a:xfrm>
                    <a:off x="3400597" y="3473397"/>
                    <a:ext cx="1539932" cy="312542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TW" altLang="en-US" sz="1600" b="1" i="0" dirty="0">
                        <a:effectLst/>
                        <a:latin typeface="Open Sans" panose="020B0606030504020204" pitchFamily="34" charset="0"/>
                      </a:rPr>
                      <a:t>人道</a:t>
                    </a:r>
                    <a:endParaRPr lang="zh-TW" altLang="en-US" sz="1600" b="1" dirty="0"/>
                  </a:p>
                </p:txBody>
              </p:sp>
              <p:sp>
                <p:nvSpPr>
                  <p:cNvPr id="43" name="文字方塊 42">
                    <a:extLst>
                      <a:ext uri="{FF2B5EF4-FFF2-40B4-BE49-F238E27FC236}">
                        <a16:creationId xmlns:a16="http://schemas.microsoft.com/office/drawing/2014/main" id="{AA92A42B-5619-0F16-68BE-E718AC08EB67}"/>
                      </a:ext>
                    </a:extLst>
                  </p:cNvPr>
                  <p:cNvSpPr txBox="1"/>
                  <p:nvPr/>
                </p:nvSpPr>
                <p:spPr>
                  <a:xfrm>
                    <a:off x="3400597" y="3763418"/>
                    <a:ext cx="1539932" cy="312542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TW" altLang="en-US" sz="1600" b="1" i="0" dirty="0">
                        <a:effectLst/>
                        <a:latin typeface="Open Sans" panose="020B0606030504020204" pitchFamily="34" charset="0"/>
                      </a:rPr>
                      <a:t>阿修羅道</a:t>
                    </a:r>
                    <a:endParaRPr lang="zh-TW" altLang="en-US" sz="1600" b="1" dirty="0"/>
                  </a:p>
                </p:txBody>
              </p:sp>
            </p:grpSp>
            <p:grpSp>
              <p:nvGrpSpPr>
                <p:cNvPr id="84" name="群組 83">
                  <a:extLst>
                    <a:ext uri="{FF2B5EF4-FFF2-40B4-BE49-F238E27FC236}">
                      <a16:creationId xmlns:a16="http://schemas.microsoft.com/office/drawing/2014/main" id="{270C6489-C827-0CFF-1DC7-88C42CE98B48}"/>
                    </a:ext>
                  </a:extLst>
                </p:cNvPr>
                <p:cNvGrpSpPr/>
                <p:nvPr/>
              </p:nvGrpSpPr>
              <p:grpSpPr>
                <a:xfrm>
                  <a:off x="2001852" y="3224981"/>
                  <a:ext cx="2050701" cy="1858218"/>
                  <a:chOff x="1879332" y="3412437"/>
                  <a:chExt cx="1905182" cy="1762996"/>
                </a:xfrm>
              </p:grpSpPr>
              <p:grpSp>
                <p:nvGrpSpPr>
                  <p:cNvPr id="48" name="群組 47">
                    <a:extLst>
                      <a:ext uri="{FF2B5EF4-FFF2-40B4-BE49-F238E27FC236}">
                        <a16:creationId xmlns:a16="http://schemas.microsoft.com/office/drawing/2014/main" id="{792F416F-1C11-6477-1076-2B325CD744EA}"/>
                      </a:ext>
                    </a:extLst>
                  </p:cNvPr>
                  <p:cNvGrpSpPr/>
                  <p:nvPr/>
                </p:nvGrpSpPr>
                <p:grpSpPr>
                  <a:xfrm>
                    <a:off x="1879332" y="3412437"/>
                    <a:ext cx="1905182" cy="1762996"/>
                    <a:chOff x="679564" y="3520502"/>
                    <a:chExt cx="1539932" cy="1762996"/>
                  </a:xfrm>
                  <a:solidFill>
                    <a:schemeClr val="accent4">
                      <a:lumMod val="40000"/>
                      <a:lumOff val="60000"/>
                    </a:schemeClr>
                  </a:solidFill>
                </p:grpSpPr>
                <p:sp>
                  <p:nvSpPr>
                    <p:cNvPr id="31" name="文字方塊 30">
                      <a:extLst>
                        <a:ext uri="{FF2B5EF4-FFF2-40B4-BE49-F238E27FC236}">
                          <a16:creationId xmlns:a16="http://schemas.microsoft.com/office/drawing/2014/main" id="{3672D353-8648-E1D0-F625-B8F32CC666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564" y="4962293"/>
                      <a:ext cx="1539932" cy="321205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zh-TW" altLang="en-US" sz="1600" b="1" i="0" dirty="0">
                          <a:effectLst/>
                          <a:latin typeface="Arial" panose="020B0604020202020204" pitchFamily="34" charset="0"/>
                        </a:rPr>
                        <a:t>四天王天</a:t>
                      </a:r>
                      <a:endParaRPr lang="zh-TW" altLang="en-US" sz="1600" b="1" dirty="0"/>
                    </a:p>
                  </p:txBody>
                </p:sp>
                <p:sp>
                  <p:nvSpPr>
                    <p:cNvPr id="32" name="文字方塊 31">
                      <a:extLst>
                        <a:ext uri="{FF2B5EF4-FFF2-40B4-BE49-F238E27FC236}">
                          <a16:creationId xmlns:a16="http://schemas.microsoft.com/office/drawing/2014/main" id="{731A2BCA-EAE0-2DD4-078A-D3594306FC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564" y="4385576"/>
                      <a:ext cx="1539932" cy="321205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zh-TW" altLang="en-US" sz="1600" b="1" i="0" dirty="0">
                          <a:effectLst/>
                          <a:latin typeface="Arial" panose="020B0604020202020204" pitchFamily="34" charset="0"/>
                        </a:rPr>
                        <a:t>夜摩天</a:t>
                      </a:r>
                      <a:endParaRPr lang="zh-TW" altLang="en-US" sz="1600" b="1" dirty="0"/>
                    </a:p>
                  </p:txBody>
                </p:sp>
                <p:sp>
                  <p:nvSpPr>
                    <p:cNvPr id="33" name="文字方塊 32">
                      <a:extLst>
                        <a:ext uri="{FF2B5EF4-FFF2-40B4-BE49-F238E27FC236}">
                          <a16:creationId xmlns:a16="http://schemas.microsoft.com/office/drawing/2014/main" id="{45FD15C9-53DE-D01E-EC13-E1966A9FAA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564" y="4673934"/>
                      <a:ext cx="1539932" cy="321205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zh-TW" altLang="en-US" sz="1600" b="1" i="0" dirty="0">
                          <a:effectLst/>
                          <a:latin typeface="Arial" panose="020B0604020202020204" pitchFamily="34" charset="0"/>
                        </a:rPr>
                        <a:t>忉利天</a:t>
                      </a:r>
                      <a:endParaRPr lang="zh-TW" altLang="en-US" sz="1600" b="1" dirty="0"/>
                    </a:p>
                  </p:txBody>
                </p:sp>
                <p:sp>
                  <p:nvSpPr>
                    <p:cNvPr id="28" name="文字方塊 27">
                      <a:extLst>
                        <a:ext uri="{FF2B5EF4-FFF2-40B4-BE49-F238E27FC236}">
                          <a16:creationId xmlns:a16="http://schemas.microsoft.com/office/drawing/2014/main" id="{C2ADF48A-F1FB-F323-C798-64BF7BAE14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564" y="4097218"/>
                      <a:ext cx="1539932" cy="321205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zh-TW" altLang="en-US" sz="1600" b="1" dirty="0">
                          <a:latin typeface="Arial" panose="020B0604020202020204" pitchFamily="34" charset="0"/>
                        </a:rPr>
                        <a:t>兜率</a:t>
                      </a:r>
                      <a:r>
                        <a:rPr lang="zh-TW" altLang="en-US" sz="1600" b="1" i="0" dirty="0">
                          <a:effectLst/>
                          <a:latin typeface="Arial" panose="020B0604020202020204" pitchFamily="34" charset="0"/>
                        </a:rPr>
                        <a:t>天</a:t>
                      </a:r>
                      <a:endParaRPr lang="zh-TW" altLang="en-US" sz="1600" b="1" dirty="0"/>
                    </a:p>
                  </p:txBody>
                </p:sp>
                <p:sp>
                  <p:nvSpPr>
                    <p:cNvPr id="29" name="文字方塊 28">
                      <a:extLst>
                        <a:ext uri="{FF2B5EF4-FFF2-40B4-BE49-F238E27FC236}">
                          <a16:creationId xmlns:a16="http://schemas.microsoft.com/office/drawing/2014/main" id="{BF6CB65A-6C1B-2970-46F9-DD8F3BE19D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564" y="3520502"/>
                      <a:ext cx="1539932" cy="321205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zh-TW" altLang="en-US" sz="1600" b="1" i="0" dirty="0">
                          <a:effectLst/>
                          <a:latin typeface="Arial" panose="020B0604020202020204" pitchFamily="34" charset="0"/>
                        </a:rPr>
                        <a:t>他化自在天</a:t>
                      </a:r>
                      <a:endParaRPr lang="zh-TW" altLang="en-US" sz="1600" b="1" dirty="0"/>
                    </a:p>
                  </p:txBody>
                </p:sp>
                <p:sp>
                  <p:nvSpPr>
                    <p:cNvPr id="30" name="文字方塊 29">
                      <a:extLst>
                        <a:ext uri="{FF2B5EF4-FFF2-40B4-BE49-F238E27FC236}">
                          <a16:creationId xmlns:a16="http://schemas.microsoft.com/office/drawing/2014/main" id="{3F4024BB-1B79-1C9C-36DC-9BBFE4EF5B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564" y="3808860"/>
                      <a:ext cx="1539932" cy="321205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zh-TW" altLang="en-US" sz="1600" b="1" i="0" dirty="0">
                          <a:effectLst/>
                          <a:latin typeface="Arial" panose="020B0604020202020204" pitchFamily="34" charset="0"/>
                        </a:rPr>
                        <a:t>化樂天</a:t>
                      </a:r>
                      <a:endParaRPr lang="zh-TW" altLang="en-US" sz="1600" b="1" dirty="0"/>
                    </a:p>
                  </p:txBody>
                </p:sp>
              </p:grpSp>
              <p:sp>
                <p:nvSpPr>
                  <p:cNvPr id="72" name="文字方塊 71">
                    <a:extLst>
                      <a:ext uri="{FF2B5EF4-FFF2-40B4-BE49-F238E27FC236}">
                        <a16:creationId xmlns:a16="http://schemas.microsoft.com/office/drawing/2014/main" id="{CBDC4F1E-A949-BB23-684D-02779322ABA5}"/>
                      </a:ext>
                    </a:extLst>
                  </p:cNvPr>
                  <p:cNvSpPr txBox="1"/>
                  <p:nvPr/>
                </p:nvSpPr>
                <p:spPr>
                  <a:xfrm>
                    <a:off x="3371893" y="3446026"/>
                    <a:ext cx="400110" cy="1725741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</p:spPr>
                <p:txBody>
                  <a:bodyPr wrap="square" anchor="ctr" anchorCtr="0">
                    <a:noAutofit/>
                  </a:bodyPr>
                  <a:lstStyle>
                    <a:defPPr>
                      <a:defRPr lang="zh-TW"/>
                    </a:defPPr>
                    <a:lvl1pPr>
                      <a:defRPr sz="14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defRPr>
                    </a:lvl1pPr>
                  </a:lstStyle>
                  <a:p>
                    <a:r>
                      <a:rPr lang="zh-TW" altLang="en-US" sz="1600" b="1" dirty="0">
                        <a:solidFill>
                          <a:schemeClr val="tx1"/>
                        </a:solidFill>
                      </a:rPr>
                      <a:t>  </a:t>
                    </a:r>
                    <a:endParaRPr lang="en-US" altLang="zh-TW" sz="1600" b="1" dirty="0">
                      <a:solidFill>
                        <a:schemeClr val="tx1"/>
                      </a:solidFill>
                    </a:endParaRPr>
                  </a:p>
                  <a:p>
                    <a:endParaRPr lang="en-US" altLang="zh-TW" sz="16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zh-TW" altLang="en-US" sz="1600" b="1" dirty="0">
                        <a:solidFill>
                          <a:schemeClr val="tx1"/>
                        </a:solidFill>
                      </a:rPr>
                      <a:t>欲  </a:t>
                    </a:r>
                    <a:endParaRPr lang="en-US" altLang="zh-TW" sz="1600" b="1" dirty="0">
                      <a:solidFill>
                        <a:schemeClr val="tx1"/>
                      </a:solidFill>
                    </a:endParaRPr>
                  </a:p>
                  <a:p>
                    <a:endParaRPr lang="en-US" altLang="zh-TW" sz="16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zh-TW" altLang="en-US" sz="1600" b="1" dirty="0">
                        <a:solidFill>
                          <a:schemeClr val="tx1"/>
                        </a:solidFill>
                      </a:rPr>
                      <a:t>界 </a:t>
                    </a:r>
                    <a:endParaRPr lang="en-US" altLang="zh-TW" sz="1600" b="1" dirty="0">
                      <a:solidFill>
                        <a:schemeClr val="tx1"/>
                      </a:solidFill>
                    </a:endParaRPr>
                  </a:p>
                  <a:p>
                    <a:endParaRPr lang="en-US" altLang="zh-TW" sz="16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zh-TW" altLang="en-US" sz="1600" b="1" dirty="0">
                        <a:solidFill>
                          <a:schemeClr val="tx1"/>
                        </a:solidFill>
                      </a:rPr>
                      <a:t>六 </a:t>
                    </a:r>
                    <a:endParaRPr lang="en-US" altLang="zh-TW" sz="1600" b="1" dirty="0">
                      <a:solidFill>
                        <a:schemeClr val="tx1"/>
                      </a:solidFill>
                    </a:endParaRPr>
                  </a:p>
                  <a:p>
                    <a:endParaRPr lang="en-US" altLang="zh-TW" sz="1600" b="1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zh-TW" altLang="en-US" sz="1600" b="1" dirty="0">
                        <a:solidFill>
                          <a:schemeClr val="tx1"/>
                        </a:solidFill>
                      </a:rPr>
                      <a:t>天</a:t>
                    </a:r>
                    <a:endParaRPr lang="en-US" altLang="zh-TW" sz="1600" b="1" dirty="0">
                      <a:solidFill>
                        <a:schemeClr val="tx1"/>
                      </a:solidFill>
                    </a:endParaRPr>
                  </a:p>
                  <a:p>
                    <a:endParaRPr lang="en-US" altLang="zh-TW" sz="1600" b="1" dirty="0">
                      <a:solidFill>
                        <a:schemeClr val="tx1"/>
                      </a:solidFill>
                    </a:endParaRPr>
                  </a:p>
                  <a:p>
                    <a:endParaRPr lang="en-US" altLang="zh-TW" sz="16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6B0A29AC-F033-8E26-0196-B622F014A230}"/>
                    </a:ext>
                  </a:extLst>
                </p:cNvPr>
                <p:cNvSpPr txBox="1"/>
                <p:nvPr/>
              </p:nvSpPr>
              <p:spPr>
                <a:xfrm>
                  <a:off x="1018097" y="2553429"/>
                  <a:ext cx="311711" cy="1323439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 anchorCtr="0">
                  <a:spAutoFit/>
                </a:bodyPr>
                <a:lstStyle/>
                <a:p>
                  <a:r>
                    <a:rPr lang="zh-TW" altLang="en-US" sz="2000" b="1" dirty="0">
                      <a:latin typeface="Open Sans" panose="020B0606030504020204" pitchFamily="34" charset="0"/>
                    </a:rPr>
                    <a:t>三</a:t>
                  </a:r>
                  <a:endParaRPr lang="en-US" altLang="zh-TW" sz="2000" b="1" dirty="0">
                    <a:latin typeface="Open Sans" panose="020B0606030504020204" pitchFamily="34" charset="0"/>
                  </a:endParaRPr>
                </a:p>
                <a:p>
                  <a:endParaRPr lang="en-US" altLang="zh-TW" sz="2000" b="1" i="0" dirty="0">
                    <a:effectLst/>
                    <a:latin typeface="Open Sans" panose="020B0606030504020204" pitchFamily="34" charset="0"/>
                  </a:endParaRPr>
                </a:p>
                <a:p>
                  <a:endParaRPr lang="en-US" altLang="zh-TW" sz="2000" b="1" dirty="0">
                    <a:latin typeface="Open Sans" panose="020B0606030504020204" pitchFamily="34" charset="0"/>
                  </a:endParaRPr>
                </a:p>
                <a:p>
                  <a:r>
                    <a:rPr lang="zh-TW" altLang="en-US" sz="2000" b="1" i="0" dirty="0">
                      <a:effectLst/>
                      <a:latin typeface="Open Sans" panose="020B0606030504020204" pitchFamily="34" charset="0"/>
                    </a:rPr>
                    <a:t>界</a:t>
                  </a:r>
                  <a:endParaRPr lang="zh-TW" altLang="en-US" b="1" dirty="0"/>
                </a:p>
              </p:txBody>
            </p:sp>
            <p:sp>
              <p:nvSpPr>
                <p:cNvPr id="89" name="文字方塊 88">
                  <a:extLst>
                    <a:ext uri="{FF2B5EF4-FFF2-40B4-BE49-F238E27FC236}">
                      <a16:creationId xmlns:a16="http://schemas.microsoft.com/office/drawing/2014/main" id="{7784938E-77E2-041B-98FB-CCED8B95BE84}"/>
                    </a:ext>
                  </a:extLst>
                </p:cNvPr>
                <p:cNvSpPr txBox="1"/>
                <p:nvPr/>
              </p:nvSpPr>
              <p:spPr>
                <a:xfrm>
                  <a:off x="4050778" y="110443"/>
                  <a:ext cx="373163" cy="498266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none" rtlCol="0" anchor="ctr" anchorCtr="0">
                  <a:noAutofit/>
                </a:bodyPr>
                <a:lstStyle/>
                <a:p>
                  <a:r>
                    <a:rPr lang="zh-TW" altLang="en-US" b="1" dirty="0">
                      <a:latin typeface="Open Sans" panose="020B0606030504020204" pitchFamily="34" charset="0"/>
                    </a:rPr>
                    <a:t>佛</a:t>
                  </a:r>
                  <a:endParaRPr lang="en-US" altLang="zh-TW" b="1" dirty="0">
                    <a:latin typeface="Open Sans" panose="020B0606030504020204" pitchFamily="34" charset="0"/>
                  </a:endParaRPr>
                </a:p>
                <a:p>
                  <a:endParaRPr lang="en-US" altLang="zh-TW" b="1" dirty="0">
                    <a:latin typeface="Open Sans" panose="020B0606030504020204" pitchFamily="34" charset="0"/>
                  </a:endParaRPr>
                </a:p>
                <a:p>
                  <a:endParaRPr lang="en-US" altLang="zh-TW" b="1" dirty="0">
                    <a:latin typeface="Open Sans" panose="020B0606030504020204" pitchFamily="34" charset="0"/>
                  </a:endParaRPr>
                </a:p>
                <a:p>
                  <a:r>
                    <a:rPr lang="zh-TW" altLang="en-US" b="1" dirty="0">
                      <a:latin typeface="Open Sans" panose="020B0606030504020204" pitchFamily="34" charset="0"/>
                    </a:rPr>
                    <a:t>經</a:t>
                  </a:r>
                  <a:endParaRPr lang="zh-TW" altLang="en-US" b="1" dirty="0"/>
                </a:p>
                <a:p>
                  <a:endParaRPr lang="en-US" altLang="zh-TW" b="1" dirty="0">
                    <a:latin typeface="Open Sans" panose="020B0606030504020204" pitchFamily="34" charset="0"/>
                  </a:endParaRPr>
                </a:p>
                <a:p>
                  <a:endParaRPr lang="en-US" altLang="zh-TW" b="1" dirty="0">
                    <a:latin typeface="Open Sans" panose="020B0606030504020204" pitchFamily="34" charset="0"/>
                  </a:endParaRPr>
                </a:p>
                <a:p>
                  <a:r>
                    <a:rPr lang="zh-TW" altLang="en-US" b="1" dirty="0">
                      <a:latin typeface="Open Sans" panose="020B0606030504020204" pitchFamily="34" charset="0"/>
                    </a:rPr>
                    <a:t>諸</a:t>
                  </a:r>
                  <a:endParaRPr lang="en-US" altLang="zh-TW" b="1" dirty="0">
                    <a:latin typeface="Open Sans" panose="020B0606030504020204" pitchFamily="34" charset="0"/>
                  </a:endParaRPr>
                </a:p>
                <a:p>
                  <a:endParaRPr lang="en-US" altLang="zh-TW" b="1" dirty="0">
                    <a:latin typeface="Open Sans" panose="020B0606030504020204" pitchFamily="34" charset="0"/>
                  </a:endParaRPr>
                </a:p>
                <a:p>
                  <a:endParaRPr lang="en-US" altLang="zh-TW" b="1" dirty="0">
                    <a:latin typeface="Open Sans" panose="020B0606030504020204" pitchFamily="34" charset="0"/>
                  </a:endParaRPr>
                </a:p>
                <a:p>
                  <a:r>
                    <a:rPr lang="zh-TW" altLang="en-US" b="1" dirty="0">
                      <a:latin typeface="Open Sans" panose="020B0606030504020204" pitchFamily="34" charset="0"/>
                    </a:rPr>
                    <a:t>天</a:t>
                  </a:r>
                  <a:endParaRPr lang="zh-TW" altLang="en-US" b="1" dirty="0"/>
                </a:p>
              </p:txBody>
            </p:sp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80937261-F97B-F0D3-F086-DE9F81FC5143}"/>
                    </a:ext>
                  </a:extLst>
                </p:cNvPr>
                <p:cNvSpPr txBox="1"/>
                <p:nvPr/>
              </p:nvSpPr>
              <p:spPr>
                <a:xfrm>
                  <a:off x="4426484" y="110442"/>
                  <a:ext cx="373163" cy="12706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none" rtlCol="0" anchor="ctr" anchorCtr="0">
                  <a:noAutofit/>
                </a:bodyPr>
                <a:lstStyle/>
                <a:p>
                  <a:r>
                    <a:rPr lang="zh-TW" altLang="en-US" b="1" dirty="0">
                      <a:latin typeface="Open Sans" panose="020B0606030504020204" pitchFamily="34" charset="0"/>
                    </a:rPr>
                    <a:t>自</a:t>
                  </a:r>
                  <a:endParaRPr lang="en-US" altLang="zh-TW" b="1" dirty="0">
                    <a:latin typeface="Open Sans" panose="020B0606030504020204" pitchFamily="34" charset="0"/>
                  </a:endParaRPr>
                </a:p>
                <a:p>
                  <a:r>
                    <a:rPr lang="zh-TW" altLang="en-US" b="1" dirty="0">
                      <a:latin typeface="Open Sans" panose="020B0606030504020204" pitchFamily="34" charset="0"/>
                    </a:rPr>
                    <a:t>心</a:t>
                  </a:r>
                  <a:endParaRPr lang="en-US" altLang="zh-TW" b="1" dirty="0">
                    <a:latin typeface="Open Sans" panose="020B0606030504020204" pitchFamily="34" charset="0"/>
                  </a:endParaRPr>
                </a:p>
                <a:p>
                  <a:r>
                    <a:rPr lang="zh-TW" altLang="en-US" b="1" dirty="0">
                      <a:latin typeface="Open Sans" panose="020B0606030504020204" pitchFamily="34" charset="0"/>
                    </a:rPr>
                    <a:t>教</a:t>
                  </a:r>
                  <a:endParaRPr lang="zh-TW" altLang="en-US" b="1" dirty="0"/>
                </a:p>
              </p:txBody>
            </p:sp>
            <p:sp>
              <p:nvSpPr>
                <p:cNvPr id="91" name="文字方塊 90">
                  <a:extLst>
                    <a:ext uri="{FF2B5EF4-FFF2-40B4-BE49-F238E27FC236}">
                      <a16:creationId xmlns:a16="http://schemas.microsoft.com/office/drawing/2014/main" id="{719A4A77-0C12-A863-BF30-7E0053A0F582}"/>
                    </a:ext>
                  </a:extLst>
                </p:cNvPr>
                <p:cNvSpPr txBox="1"/>
                <p:nvPr/>
              </p:nvSpPr>
              <p:spPr>
                <a:xfrm>
                  <a:off x="4423941" y="1373357"/>
                  <a:ext cx="374198" cy="88194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none" rtlCol="0" anchor="ctr" anchorCtr="0">
                  <a:noAutofit/>
                </a:bodyPr>
                <a:lstStyle/>
                <a:p>
                  <a:r>
                    <a:rPr lang="zh-TW" altLang="en-US" b="1" dirty="0">
                      <a:latin typeface="Open Sans" panose="020B0606030504020204" pitchFamily="34" charset="0"/>
                    </a:rPr>
                    <a:t>梵</a:t>
                  </a:r>
                  <a:endParaRPr lang="en-US" altLang="zh-TW" b="1" dirty="0">
                    <a:latin typeface="Open Sans" panose="020B0606030504020204" pitchFamily="34" charset="0"/>
                  </a:endParaRPr>
                </a:p>
                <a:p>
                  <a:r>
                    <a:rPr lang="zh-TW" altLang="en-US" b="1" dirty="0">
                      <a:latin typeface="Open Sans" panose="020B0606030504020204" pitchFamily="34" charset="0"/>
                    </a:rPr>
                    <a:t>我</a:t>
                  </a:r>
                  <a:endParaRPr lang="en-US" altLang="zh-TW" b="1" dirty="0">
                    <a:latin typeface="Open Sans" panose="020B0606030504020204" pitchFamily="34" charset="0"/>
                  </a:endParaRPr>
                </a:p>
                <a:p>
                  <a:r>
                    <a:rPr lang="zh-TW" altLang="en-US" b="1" dirty="0">
                      <a:latin typeface="Open Sans" panose="020B0606030504020204" pitchFamily="34" charset="0"/>
                    </a:rPr>
                    <a:t>教</a:t>
                  </a:r>
                  <a:endParaRPr lang="zh-TW" altLang="en-US" b="1" dirty="0"/>
                </a:p>
              </p:txBody>
            </p:sp>
            <p:sp>
              <p:nvSpPr>
                <p:cNvPr id="92" name="文字方塊 91">
                  <a:extLst>
                    <a:ext uri="{FF2B5EF4-FFF2-40B4-BE49-F238E27FC236}">
                      <a16:creationId xmlns:a16="http://schemas.microsoft.com/office/drawing/2014/main" id="{E5E43A6C-55A4-9F0F-F046-ED6864A4EAD2}"/>
                    </a:ext>
                  </a:extLst>
                </p:cNvPr>
                <p:cNvSpPr txBox="1"/>
                <p:nvPr/>
              </p:nvSpPr>
              <p:spPr>
                <a:xfrm>
                  <a:off x="4802189" y="4140448"/>
                  <a:ext cx="373163" cy="9522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none" rtlCol="0" anchor="ctr" anchorCtr="0">
                  <a:noAutofit/>
                </a:bodyPr>
                <a:lstStyle/>
                <a:p>
                  <a:r>
                    <a:rPr lang="zh-TW" altLang="en-US" b="1" dirty="0">
                      <a:latin typeface="Open Sans" panose="020B0606030504020204" pitchFamily="34" charset="0"/>
                    </a:rPr>
                    <a:t>多</a:t>
                  </a:r>
                  <a:endParaRPr lang="en-US" altLang="zh-TW" b="1" dirty="0">
                    <a:latin typeface="Open Sans" panose="020B0606030504020204" pitchFamily="34" charset="0"/>
                  </a:endParaRPr>
                </a:p>
                <a:p>
                  <a:r>
                    <a:rPr lang="zh-TW" altLang="en-US" b="1" dirty="0">
                      <a:latin typeface="Open Sans" panose="020B0606030504020204" pitchFamily="34" charset="0"/>
                    </a:rPr>
                    <a:t>神</a:t>
                  </a:r>
                  <a:endParaRPr lang="en-US" altLang="zh-TW" b="1" dirty="0">
                    <a:latin typeface="Open Sans" panose="020B0606030504020204" pitchFamily="34" charset="0"/>
                  </a:endParaRPr>
                </a:p>
                <a:p>
                  <a:r>
                    <a:rPr lang="zh-TW" altLang="en-US" b="1" dirty="0">
                      <a:latin typeface="Open Sans" panose="020B0606030504020204" pitchFamily="34" charset="0"/>
                    </a:rPr>
                    <a:t>教</a:t>
                  </a:r>
                  <a:endParaRPr lang="zh-TW" altLang="en-US" b="1" dirty="0"/>
                </a:p>
              </p:txBody>
            </p:sp>
            <p:sp>
              <p:nvSpPr>
                <p:cNvPr id="93" name="文字方塊 92">
                  <a:extLst>
                    <a:ext uri="{FF2B5EF4-FFF2-40B4-BE49-F238E27FC236}">
                      <a16:creationId xmlns:a16="http://schemas.microsoft.com/office/drawing/2014/main" id="{F675F200-348D-C64F-8EF5-E9C25E71C7EC}"/>
                    </a:ext>
                  </a:extLst>
                </p:cNvPr>
                <p:cNvSpPr txBox="1"/>
                <p:nvPr/>
              </p:nvSpPr>
              <p:spPr>
                <a:xfrm>
                  <a:off x="4802189" y="110443"/>
                  <a:ext cx="373163" cy="215468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none" rtlCol="0" anchor="ctr" anchorCtr="0">
                  <a:noAutofit/>
                </a:bodyPr>
                <a:lstStyle/>
                <a:p>
                  <a:r>
                    <a:rPr lang="zh-TW" altLang="en-US" b="1" dirty="0">
                      <a:latin typeface="Open Sans" panose="020B0606030504020204" pitchFamily="34" charset="0"/>
                    </a:rPr>
                    <a:t>無</a:t>
                  </a:r>
                  <a:endParaRPr lang="en-US" altLang="zh-TW" b="1" dirty="0">
                    <a:latin typeface="Open Sans" panose="020B0606030504020204" pitchFamily="34" charset="0"/>
                  </a:endParaRPr>
                </a:p>
                <a:p>
                  <a:r>
                    <a:rPr lang="zh-TW" altLang="en-US" b="1" dirty="0">
                      <a:latin typeface="Open Sans" panose="020B0606030504020204" pitchFamily="34" charset="0"/>
                    </a:rPr>
                    <a:t>神</a:t>
                  </a:r>
                  <a:endParaRPr lang="en-US" altLang="zh-TW" b="1" dirty="0">
                    <a:latin typeface="Open Sans" panose="020B0606030504020204" pitchFamily="34" charset="0"/>
                  </a:endParaRPr>
                </a:p>
                <a:p>
                  <a:r>
                    <a:rPr lang="zh-TW" altLang="en-US" b="1" dirty="0">
                      <a:latin typeface="Open Sans" panose="020B0606030504020204" pitchFamily="34" charset="0"/>
                    </a:rPr>
                    <a:t>教</a:t>
                  </a:r>
                  <a:endParaRPr lang="zh-TW" altLang="en-US" b="1" dirty="0"/>
                </a:p>
              </p:txBody>
            </p:sp>
            <p:sp>
              <p:nvSpPr>
                <p:cNvPr id="94" name="文字方塊 93">
                  <a:extLst>
                    <a:ext uri="{FF2B5EF4-FFF2-40B4-BE49-F238E27FC236}">
                      <a16:creationId xmlns:a16="http://schemas.microsoft.com/office/drawing/2014/main" id="{3CE0A7BD-5214-7931-A38D-F37609CC889E}"/>
                    </a:ext>
                  </a:extLst>
                </p:cNvPr>
                <p:cNvSpPr txBox="1"/>
                <p:nvPr/>
              </p:nvSpPr>
              <p:spPr>
                <a:xfrm>
                  <a:off x="4802189" y="2257360"/>
                  <a:ext cx="373163" cy="18830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none" rtlCol="0" anchor="ctr" anchorCtr="0">
                  <a:noAutofit/>
                </a:bodyPr>
                <a:lstStyle/>
                <a:p>
                  <a:r>
                    <a:rPr lang="zh-TW" altLang="en-US" b="1" dirty="0">
                      <a:latin typeface="Open Sans" panose="020B0606030504020204" pitchFamily="34" charset="0"/>
                    </a:rPr>
                    <a:t>一</a:t>
                  </a:r>
                  <a:endParaRPr lang="en-US" altLang="zh-TW" b="1" dirty="0">
                    <a:latin typeface="Open Sans" panose="020B0606030504020204" pitchFamily="34" charset="0"/>
                  </a:endParaRPr>
                </a:p>
                <a:p>
                  <a:r>
                    <a:rPr lang="zh-TW" altLang="en-US" b="1" dirty="0">
                      <a:latin typeface="Open Sans" panose="020B0606030504020204" pitchFamily="34" charset="0"/>
                    </a:rPr>
                    <a:t>神</a:t>
                  </a:r>
                  <a:endParaRPr lang="en-US" altLang="zh-TW" b="1" dirty="0">
                    <a:latin typeface="Open Sans" panose="020B0606030504020204" pitchFamily="34" charset="0"/>
                  </a:endParaRPr>
                </a:p>
                <a:p>
                  <a:r>
                    <a:rPr lang="zh-TW" altLang="en-US" b="1" dirty="0">
                      <a:latin typeface="Open Sans" panose="020B0606030504020204" pitchFamily="34" charset="0"/>
                    </a:rPr>
                    <a:t>教</a:t>
                  </a:r>
                  <a:endParaRPr lang="zh-TW" altLang="en-US" b="1" dirty="0"/>
                </a:p>
              </p:txBody>
            </p:sp>
            <p:sp>
              <p:nvSpPr>
                <p:cNvPr id="95" name="文字方塊 94">
                  <a:extLst>
                    <a:ext uri="{FF2B5EF4-FFF2-40B4-BE49-F238E27FC236}">
                      <a16:creationId xmlns:a16="http://schemas.microsoft.com/office/drawing/2014/main" id="{18B1686D-0BF9-4CEC-8705-6119814C2A34}"/>
                    </a:ext>
                  </a:extLst>
                </p:cNvPr>
                <p:cNvSpPr txBox="1"/>
                <p:nvPr/>
              </p:nvSpPr>
              <p:spPr>
                <a:xfrm>
                  <a:off x="4426484" y="2255296"/>
                  <a:ext cx="373163" cy="28374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none" rtlCol="0" anchor="ctr" anchorCtr="0">
                  <a:noAutofit/>
                </a:bodyPr>
                <a:lstStyle/>
                <a:p>
                  <a:endParaRPr lang="zh-TW" altLang="en-US" sz="1600" b="1" dirty="0"/>
                </a:p>
              </p:txBody>
            </p:sp>
            <p:sp>
              <p:nvSpPr>
                <p:cNvPr id="102" name="文字方塊 101">
                  <a:extLst>
                    <a:ext uri="{FF2B5EF4-FFF2-40B4-BE49-F238E27FC236}">
                      <a16:creationId xmlns:a16="http://schemas.microsoft.com/office/drawing/2014/main" id="{77AA5F83-CF25-419F-4761-3DDD2117E00E}"/>
                    </a:ext>
                  </a:extLst>
                </p:cNvPr>
                <p:cNvSpPr txBox="1"/>
                <p:nvPr/>
              </p:nvSpPr>
              <p:spPr>
                <a:xfrm>
                  <a:off x="5363626" y="1064294"/>
                  <a:ext cx="441146" cy="2246769"/>
                </a:xfrm>
                <a:prstGeom prst="rect">
                  <a:avLst/>
                </a:prstGeom>
                <a:noFill/>
              </p:spPr>
              <p:txBody>
                <a:bodyPr vert="horz" wrap="none" rtlCol="0" anchor="ctr" anchorCtr="0">
                  <a:spAutoFit/>
                </a:bodyPr>
                <a:lstStyle/>
                <a:p>
                  <a:r>
                    <a:rPr lang="zh-TW" altLang="en-US" sz="2000" b="1" dirty="0">
                      <a:latin typeface="Open Sans" panose="020B0606030504020204" pitchFamily="34" charset="0"/>
                    </a:rPr>
                    <a:t>宗</a:t>
                  </a:r>
                  <a:endParaRPr lang="en-US" altLang="zh-TW" sz="2000" b="1" dirty="0">
                    <a:latin typeface="Open Sans" panose="020B0606030504020204" pitchFamily="34" charset="0"/>
                  </a:endParaRPr>
                </a:p>
                <a:p>
                  <a:endParaRPr lang="en-US" altLang="zh-TW" sz="2000" b="1" dirty="0">
                    <a:latin typeface="Open Sans" panose="020B0606030504020204" pitchFamily="34" charset="0"/>
                  </a:endParaRPr>
                </a:p>
                <a:p>
                  <a:r>
                    <a:rPr lang="zh-TW" altLang="en-US" sz="2000" b="1" dirty="0">
                      <a:latin typeface="Open Sans" panose="020B0606030504020204" pitchFamily="34" charset="0"/>
                    </a:rPr>
                    <a:t>教</a:t>
                  </a:r>
                  <a:endParaRPr lang="en-US" altLang="zh-TW" sz="2000" b="1" dirty="0">
                    <a:latin typeface="Open Sans" panose="020B0606030504020204" pitchFamily="34" charset="0"/>
                  </a:endParaRPr>
                </a:p>
                <a:p>
                  <a:endParaRPr lang="en-US" altLang="zh-TW" sz="2000" b="1" dirty="0">
                    <a:latin typeface="Open Sans" panose="020B0606030504020204" pitchFamily="34" charset="0"/>
                  </a:endParaRPr>
                </a:p>
                <a:p>
                  <a:r>
                    <a:rPr lang="zh-TW" altLang="en-US" sz="2000" b="1" dirty="0">
                      <a:latin typeface="Open Sans" panose="020B0606030504020204" pitchFamily="34" charset="0"/>
                    </a:rPr>
                    <a:t>層</a:t>
                  </a:r>
                  <a:endParaRPr lang="en-US" altLang="zh-TW" sz="2000" b="1" dirty="0">
                    <a:latin typeface="Open Sans" panose="020B0606030504020204" pitchFamily="34" charset="0"/>
                  </a:endParaRPr>
                </a:p>
                <a:p>
                  <a:endParaRPr lang="en-US" altLang="zh-TW" sz="2000" b="1" dirty="0">
                    <a:latin typeface="Open Sans" panose="020B0606030504020204" pitchFamily="34" charset="0"/>
                  </a:endParaRPr>
                </a:p>
                <a:p>
                  <a:r>
                    <a:rPr lang="zh-TW" altLang="en-US" sz="2000" b="1" dirty="0">
                      <a:latin typeface="Open Sans" panose="020B0606030504020204" pitchFamily="34" charset="0"/>
                    </a:rPr>
                    <a:t>次</a:t>
                  </a:r>
                  <a:endParaRPr lang="zh-TW" altLang="en-US" b="1" dirty="0"/>
                </a:p>
              </p:txBody>
            </p:sp>
            <p:cxnSp>
              <p:nvCxnSpPr>
                <p:cNvPr id="104" name="直線接點 103">
                  <a:extLst>
                    <a:ext uri="{FF2B5EF4-FFF2-40B4-BE49-F238E27FC236}">
                      <a16:creationId xmlns:a16="http://schemas.microsoft.com/office/drawing/2014/main" id="{CA6597A1-2D3D-9425-DBBA-88FB0B0025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1543" y="5077699"/>
                  <a:ext cx="2010818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線接點 105">
                  <a:extLst>
                    <a:ext uri="{FF2B5EF4-FFF2-40B4-BE49-F238E27FC236}">
                      <a16:creationId xmlns:a16="http://schemas.microsoft.com/office/drawing/2014/main" id="{8B0A3E2D-A261-52EF-07FA-7D72E7124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6835" y="2269635"/>
                  <a:ext cx="2010818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線接點 107">
                  <a:extLst>
                    <a:ext uri="{FF2B5EF4-FFF2-40B4-BE49-F238E27FC236}">
                      <a16:creationId xmlns:a16="http://schemas.microsoft.com/office/drawing/2014/main" id="{A8142178-8422-30F3-AB08-0A56CD42A7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0959" y="124363"/>
                  <a:ext cx="0" cy="657140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線接點 109">
                  <a:extLst>
                    <a:ext uri="{FF2B5EF4-FFF2-40B4-BE49-F238E27FC236}">
                      <a16:creationId xmlns:a16="http://schemas.microsoft.com/office/drawing/2014/main" id="{90E6AA51-F797-9A7C-7387-E2FB2B74B2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32129" y="4150280"/>
                  <a:ext cx="1517312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35272E0C-DAC2-DCC1-B7A6-78669793226D}"/>
                  </a:ext>
                </a:extLst>
              </p:cNvPr>
              <p:cNvSpPr txBox="1"/>
              <p:nvPr/>
            </p:nvSpPr>
            <p:spPr>
              <a:xfrm>
                <a:off x="3362632" y="5087703"/>
                <a:ext cx="1133167" cy="16178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none" rtlCol="0" anchor="ctr" anchorCtr="0">
                <a:noAutofit/>
              </a:bodyPr>
              <a:lstStyle/>
              <a:p>
                <a:endParaRPr lang="zh-TW" altLang="en-US" sz="1600" b="1" dirty="0"/>
              </a:p>
            </p:txBody>
          </p:sp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FD6EB4D-FBC7-E815-7ACE-CBEA183BCC65}"/>
                </a:ext>
              </a:extLst>
            </p:cNvPr>
            <p:cNvSpPr txBox="1"/>
            <p:nvPr/>
          </p:nvSpPr>
          <p:spPr>
            <a:xfrm>
              <a:off x="2153265" y="5577038"/>
              <a:ext cx="75708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dirty="0"/>
                <a:t>可列到</a:t>
              </a:r>
            </a:p>
          </p:txBody>
        </p:sp>
        <p:cxnSp>
          <p:nvCxnSpPr>
            <p:cNvPr id="26" name="直線單箭頭接點 3">
              <a:extLst>
                <a:ext uri="{FF2B5EF4-FFF2-40B4-BE49-F238E27FC236}">
                  <a16:creationId xmlns:a16="http://schemas.microsoft.com/office/drawing/2014/main" id="{53787031-F9B6-70F4-AF04-B9619C9BBFD8}"/>
                </a:ext>
              </a:extLst>
            </p:cNvPr>
            <p:cNvCxnSpPr>
              <a:cxnSpLocks/>
              <a:stCxn id="9" idx="3"/>
              <a:endCxn id="92" idx="2"/>
            </p:cNvCxnSpPr>
            <p:nvPr/>
          </p:nvCxnSpPr>
          <p:spPr>
            <a:xfrm flipV="1">
              <a:off x="2910348" y="5063204"/>
              <a:ext cx="1399996" cy="652334"/>
            </a:xfrm>
            <a:prstGeom prst="curvedConnector2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圖片 58">
            <a:extLst>
              <a:ext uri="{FF2B5EF4-FFF2-40B4-BE49-F238E27FC236}">
                <a16:creationId xmlns:a16="http://schemas.microsoft.com/office/drawing/2014/main" id="{123E2109-0671-EFD3-E3AB-7C2EF808D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33" y="2141819"/>
            <a:ext cx="5424973" cy="10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18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BC23AEB-0445-444C-752D-0374A3139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21" y="-29496"/>
            <a:ext cx="9781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99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DE7A2C-6893-040E-F69E-EFAC7175D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51" y="87887"/>
            <a:ext cx="11579629" cy="64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69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0FCE5E4-44E4-6BA9-CE92-B5234285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4" y="721685"/>
            <a:ext cx="11219411" cy="57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6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724797C-F4A9-505E-2DA8-2A924BD6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70" y="656169"/>
            <a:ext cx="11197243" cy="578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53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5E3F507-F1A8-6436-E57F-1AB5B3C6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094"/>
            <a:ext cx="12192000" cy="606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75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5332</TotalTime>
  <Words>227</Words>
  <Application>Microsoft Office PowerPoint</Application>
  <PresentationFormat>寬螢幕</PresentationFormat>
  <Paragraphs>104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20" baseType="lpstr">
      <vt:lpstr>microsoft yahei</vt:lpstr>
      <vt:lpstr>華康文徵明體 Std W4</vt:lpstr>
      <vt:lpstr>華康仿宋體 Std W6</vt:lpstr>
      <vt:lpstr>華康宗楷體 Std W7</vt:lpstr>
      <vt:lpstr>華康魏碑體 Std W7</vt:lpstr>
      <vt:lpstr>Arial</vt:lpstr>
      <vt:lpstr>Calibri</vt:lpstr>
      <vt:lpstr>Calibri Light</vt:lpstr>
      <vt:lpstr>Open Sans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215</cp:revision>
  <dcterms:created xsi:type="dcterms:W3CDTF">2023-08-17T10:12:34Z</dcterms:created>
  <dcterms:modified xsi:type="dcterms:W3CDTF">2023-09-07T08:27:04Z</dcterms:modified>
</cp:coreProperties>
</file>